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Cormorant Garamond"/>
      <p:regular r:id="rId14"/>
      <p:bold r:id="rId15"/>
      <p:italic r:id="rId16"/>
      <p:boldItalic r:id="rId17"/>
    </p:embeddedFont>
    <p:embeddedFont>
      <p:font typeface="Bellota Text"/>
      <p:regular r:id="rId18"/>
      <p:bold r:id="rId19"/>
      <p:italic r:id="rId20"/>
      <p:boldItalic r:id="rId21"/>
    </p:embeddedFont>
    <p:embeddedFont>
      <p:font typeface="Bebas Neue"/>
      <p:regular r:id="rId22"/>
    </p:embeddedFont>
    <p:embeddedFont>
      <p:font typeface="PT Sans"/>
      <p:regular r:id="rId23"/>
      <p:bold r:id="rId24"/>
      <p:italic r:id="rId25"/>
      <p:boldItalic r:id="rId26"/>
    </p:embeddedFont>
    <p:embeddedFont>
      <p:font typeface="Roboto Mon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llotaText-italic.fntdata"/><Relationship Id="rId22" Type="http://schemas.openxmlformats.org/officeDocument/2006/relationships/font" Target="fonts/BebasNeue-regular.fntdata"/><Relationship Id="rId21" Type="http://schemas.openxmlformats.org/officeDocument/2006/relationships/font" Target="fonts/BellotaText-boldItalic.fntdata"/><Relationship Id="rId24" Type="http://schemas.openxmlformats.org/officeDocument/2006/relationships/font" Target="fonts/PTSans-bold.fntdata"/><Relationship Id="rId23" Type="http://schemas.openxmlformats.org/officeDocument/2006/relationships/font" Target="fonts/PT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ans-boldItalic.fntdata"/><Relationship Id="rId25" Type="http://schemas.openxmlformats.org/officeDocument/2006/relationships/font" Target="fonts/PTSans-italic.fntdata"/><Relationship Id="rId28" Type="http://schemas.openxmlformats.org/officeDocument/2006/relationships/font" Target="fonts/RobotoMono-bold.fntdata"/><Relationship Id="rId27" Type="http://schemas.openxmlformats.org/officeDocument/2006/relationships/font" Target="fonts/RobotoMon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Mon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CormorantGaramond-bold.fntdata"/><Relationship Id="rId14" Type="http://schemas.openxmlformats.org/officeDocument/2006/relationships/font" Target="fonts/CormorantGaramond-regular.fntdata"/><Relationship Id="rId17" Type="http://schemas.openxmlformats.org/officeDocument/2006/relationships/font" Target="fonts/CormorantGaramond-boldItalic.fntdata"/><Relationship Id="rId16" Type="http://schemas.openxmlformats.org/officeDocument/2006/relationships/font" Target="fonts/CormorantGaramond-italic.fntdata"/><Relationship Id="rId19" Type="http://schemas.openxmlformats.org/officeDocument/2006/relationships/font" Target="fonts/BellotaText-bold.fntdata"/><Relationship Id="rId18" Type="http://schemas.openxmlformats.org/officeDocument/2006/relationships/font" Target="fonts/BellotaText-regular.fntdata"/></Relationships>
</file>

<file path=ppt/media/image1.png>
</file>

<file path=ppt/media/image11.png>
</file>

<file path=ppt/media/image13.png>
</file>

<file path=ppt/media/image14.png>
</file>

<file path=ppt/media/image2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9b3d7e5aa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9b3d7e5aa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9b3d7e5aa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9b3d7e5aa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9b3d7e5aa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9b3d7e5aa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9b3d7e5aa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9b3d7e5aa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9b3d7e5aa8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9b3d7e5aa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9b3d7e5aa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9b3d7e5aa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9b3d7e5aa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9b3d7e5aa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14.png"/><Relationship Id="rId5" Type="http://schemas.openxmlformats.org/officeDocument/2006/relationships/hyperlink" Target="https://bit.ly/3A1uf1Q" TargetMode="External"/><Relationship Id="rId6" Type="http://schemas.openxmlformats.org/officeDocument/2006/relationships/hyperlink" Target="http://bit.ly/2TyoMsr" TargetMode="External"/><Relationship Id="rId7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57943">
            <a:off x="5429151" y="1963862"/>
            <a:ext cx="3483475" cy="361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1278568">
            <a:off x="26563" y="3335075"/>
            <a:ext cx="2841009" cy="34591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-657250" y="-516500"/>
            <a:ext cx="4302901" cy="3012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4820392" y="-32400"/>
            <a:ext cx="4498034" cy="38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7620981">
            <a:off x="6051488" y="4293099"/>
            <a:ext cx="2841009" cy="34591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1023633" y="1391928"/>
            <a:ext cx="6342300" cy="194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1023633" y="3817872"/>
            <a:ext cx="63423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llota Text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llota Text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llota Text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llota Text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llota Text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llota Text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llota Text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llota Text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ellota Text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5224279">
            <a:off x="-752474" y="3357575"/>
            <a:ext cx="3570374" cy="4347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1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flipH="1">
            <a:off x="-56555" y="-983225"/>
            <a:ext cx="4100101" cy="3489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1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flipH="1">
            <a:off x="5783749" y="1833376"/>
            <a:ext cx="6547948" cy="5064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5224279">
            <a:off x="7175026" y="-1952838"/>
            <a:ext cx="3570374" cy="434722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1"/>
          <p:cNvSpPr txBox="1"/>
          <p:nvPr>
            <p:ph hasCustomPrompt="1" type="title"/>
          </p:nvPr>
        </p:nvSpPr>
        <p:spPr>
          <a:xfrm>
            <a:off x="2392350" y="1445988"/>
            <a:ext cx="4359300" cy="103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/>
          <p:nvPr>
            <p:ph idx="1" type="subTitle"/>
          </p:nvPr>
        </p:nvSpPr>
        <p:spPr>
          <a:xfrm>
            <a:off x="2392350" y="3050238"/>
            <a:ext cx="43593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9300559">
            <a:off x="7048501" y="4086250"/>
            <a:ext cx="2522525" cy="176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149187" y="139687"/>
            <a:ext cx="3719875" cy="3865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3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3587372">
            <a:off x="7089000" y="-186225"/>
            <a:ext cx="4302900" cy="3012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3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10621315">
            <a:off x="-51799" y="3825118"/>
            <a:ext cx="3084499" cy="186477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3"/>
          <p:cNvSpPr txBox="1"/>
          <p:nvPr>
            <p:ph idx="1" type="subTitle"/>
          </p:nvPr>
        </p:nvSpPr>
        <p:spPr>
          <a:xfrm>
            <a:off x="5568102" y="2339601"/>
            <a:ext cx="21591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2" type="subTitle"/>
          </p:nvPr>
        </p:nvSpPr>
        <p:spPr>
          <a:xfrm>
            <a:off x="5568102" y="1772601"/>
            <a:ext cx="21591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3" type="subTitle"/>
          </p:nvPr>
        </p:nvSpPr>
        <p:spPr>
          <a:xfrm>
            <a:off x="5568102" y="1205600"/>
            <a:ext cx="21591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4" type="subTitle"/>
          </p:nvPr>
        </p:nvSpPr>
        <p:spPr>
          <a:xfrm>
            <a:off x="5568102" y="3473600"/>
            <a:ext cx="21591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5" type="subTitle"/>
          </p:nvPr>
        </p:nvSpPr>
        <p:spPr>
          <a:xfrm>
            <a:off x="5568102" y="2906601"/>
            <a:ext cx="21591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6" type="subTitle"/>
          </p:nvPr>
        </p:nvSpPr>
        <p:spPr>
          <a:xfrm>
            <a:off x="5568102" y="4040600"/>
            <a:ext cx="21591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hasCustomPrompt="1" type="title"/>
          </p:nvPr>
        </p:nvSpPr>
        <p:spPr>
          <a:xfrm>
            <a:off x="1416798" y="1205600"/>
            <a:ext cx="865500" cy="56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hasCustomPrompt="1" idx="7" type="title"/>
          </p:nvPr>
        </p:nvSpPr>
        <p:spPr>
          <a:xfrm>
            <a:off x="1416798" y="2906601"/>
            <a:ext cx="865500" cy="56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hasCustomPrompt="1" idx="8" type="title"/>
          </p:nvPr>
        </p:nvSpPr>
        <p:spPr>
          <a:xfrm>
            <a:off x="1416798" y="1772601"/>
            <a:ext cx="865500" cy="56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hasCustomPrompt="1" idx="9" type="title"/>
          </p:nvPr>
        </p:nvSpPr>
        <p:spPr>
          <a:xfrm>
            <a:off x="1416798" y="3473600"/>
            <a:ext cx="865500" cy="56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hasCustomPrompt="1" idx="13" type="title"/>
          </p:nvPr>
        </p:nvSpPr>
        <p:spPr>
          <a:xfrm>
            <a:off x="1416798" y="2339601"/>
            <a:ext cx="865500" cy="56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hasCustomPrompt="1" idx="14" type="title"/>
          </p:nvPr>
        </p:nvSpPr>
        <p:spPr>
          <a:xfrm>
            <a:off x="1416798" y="4040600"/>
            <a:ext cx="865500" cy="563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idx="15" type="subTitle"/>
          </p:nvPr>
        </p:nvSpPr>
        <p:spPr>
          <a:xfrm>
            <a:off x="2772450" y="1772601"/>
            <a:ext cx="23055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6" type="subTitle"/>
          </p:nvPr>
        </p:nvSpPr>
        <p:spPr>
          <a:xfrm>
            <a:off x="2772450" y="2339601"/>
            <a:ext cx="23055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7" type="subTitle"/>
          </p:nvPr>
        </p:nvSpPr>
        <p:spPr>
          <a:xfrm>
            <a:off x="2772450" y="1205600"/>
            <a:ext cx="23055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18" type="subTitle"/>
          </p:nvPr>
        </p:nvSpPr>
        <p:spPr>
          <a:xfrm>
            <a:off x="2772450" y="4040600"/>
            <a:ext cx="23055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" name="Google Shape;97;p13"/>
          <p:cNvSpPr txBox="1"/>
          <p:nvPr>
            <p:ph idx="19" type="subTitle"/>
          </p:nvPr>
        </p:nvSpPr>
        <p:spPr>
          <a:xfrm>
            <a:off x="2772450" y="3473600"/>
            <a:ext cx="23055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20" type="subTitle"/>
          </p:nvPr>
        </p:nvSpPr>
        <p:spPr>
          <a:xfrm>
            <a:off x="2772450" y="2906601"/>
            <a:ext cx="23055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21" type="ctrTitle"/>
          </p:nvPr>
        </p:nvSpPr>
        <p:spPr>
          <a:xfrm>
            <a:off x="723600" y="599025"/>
            <a:ext cx="7696800" cy="56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9656305">
            <a:off x="5061032" y="-1613858"/>
            <a:ext cx="4195758" cy="43600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6754779">
            <a:off x="6758012" y="3001500"/>
            <a:ext cx="2897367" cy="246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4887333">
            <a:off x="-942973" y="-134069"/>
            <a:ext cx="4787846" cy="370308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 txBox="1"/>
          <p:nvPr>
            <p:ph type="title"/>
          </p:nvPr>
        </p:nvSpPr>
        <p:spPr>
          <a:xfrm flipH="1">
            <a:off x="2834550" y="2470175"/>
            <a:ext cx="5280900" cy="6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5" name="Google Shape;105;p14"/>
          <p:cNvSpPr txBox="1"/>
          <p:nvPr>
            <p:ph hasCustomPrompt="1" idx="2" type="title"/>
          </p:nvPr>
        </p:nvSpPr>
        <p:spPr>
          <a:xfrm flipH="1">
            <a:off x="6597150" y="1296575"/>
            <a:ext cx="15183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4"/>
          <p:cNvSpPr txBox="1"/>
          <p:nvPr>
            <p:ph idx="1" type="subTitle"/>
          </p:nvPr>
        </p:nvSpPr>
        <p:spPr>
          <a:xfrm flipH="1">
            <a:off x="2834550" y="3776725"/>
            <a:ext cx="52809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1478883">
            <a:off x="561975" y="-822050"/>
            <a:ext cx="4041775" cy="282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2847583">
            <a:off x="-2034248" y="2871947"/>
            <a:ext cx="5234649" cy="23566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5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-2245670">
            <a:off x="7496998" y="149756"/>
            <a:ext cx="3026678" cy="3777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388997">
            <a:off x="5604976" y="3667150"/>
            <a:ext cx="3845424" cy="39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>
            <p:ph type="title"/>
          </p:nvPr>
        </p:nvSpPr>
        <p:spPr>
          <a:xfrm>
            <a:off x="1931550" y="2470175"/>
            <a:ext cx="5280900" cy="6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3" name="Google Shape;113;p15"/>
          <p:cNvSpPr txBox="1"/>
          <p:nvPr>
            <p:ph hasCustomPrompt="1" idx="2" type="title"/>
          </p:nvPr>
        </p:nvSpPr>
        <p:spPr>
          <a:xfrm>
            <a:off x="3812850" y="1296575"/>
            <a:ext cx="15183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5"/>
          <p:cNvSpPr txBox="1"/>
          <p:nvPr>
            <p:ph idx="1" type="subTitle"/>
          </p:nvPr>
        </p:nvSpPr>
        <p:spPr>
          <a:xfrm>
            <a:off x="1931550" y="3776725"/>
            <a:ext cx="52809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6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2403475" y="3996200"/>
            <a:ext cx="3631898" cy="163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-2950935">
            <a:off x="8254211" y="461324"/>
            <a:ext cx="2359329" cy="2944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8100000">
            <a:off x="30616" y="-1691715"/>
            <a:ext cx="3807018" cy="294449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7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-70325"/>
            <a:ext cx="2522525" cy="176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2700000">
            <a:off x="1892737" y="4041060"/>
            <a:ext cx="2359330" cy="2944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flipH="1" rot="-1844230">
            <a:off x="7110098" y="-296852"/>
            <a:ext cx="3633758" cy="442440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7506311" y="-256050"/>
            <a:ext cx="2897368" cy="246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8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10800000">
            <a:off x="6686550" y="3377725"/>
            <a:ext cx="2522525" cy="176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5825316">
            <a:off x="-1321910" y="-932752"/>
            <a:ext cx="3807019" cy="294449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1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5400000">
            <a:off x="-609850" y="3544280"/>
            <a:ext cx="3084499" cy="186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-5563049">
            <a:off x="6423952" y="577799"/>
            <a:ext cx="5234651" cy="23566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1006516">
            <a:off x="1058105" y="-1818840"/>
            <a:ext cx="3761893" cy="294448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254212">
            <a:off x="4487954" y="2099703"/>
            <a:ext cx="5005092" cy="5201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5400000">
            <a:off x="-1339714" y="2367941"/>
            <a:ext cx="3049150" cy="380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flipH="1">
            <a:off x="5657854" y="-1458340"/>
            <a:ext cx="3761894" cy="2944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254212">
            <a:off x="-1789321" y="-4129647"/>
            <a:ext cx="5005092" cy="520114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>
            <p:ph type="title"/>
          </p:nvPr>
        </p:nvSpPr>
        <p:spPr>
          <a:xfrm>
            <a:off x="5709000" y="3462238"/>
            <a:ext cx="2563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1" name="Google Shape;141;p20"/>
          <p:cNvSpPr txBox="1"/>
          <p:nvPr>
            <p:ph idx="1" type="subTitle"/>
          </p:nvPr>
        </p:nvSpPr>
        <p:spPr>
          <a:xfrm>
            <a:off x="871800" y="1377975"/>
            <a:ext cx="7400400" cy="159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1987327">
            <a:off x="-2104133" y="2097460"/>
            <a:ext cx="3807019" cy="2944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5400000">
            <a:off x="5628995" y="1489500"/>
            <a:ext cx="4400825" cy="37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1464173">
            <a:off x="31779" y="-1818577"/>
            <a:ext cx="3761894" cy="2944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3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 rot="-7119637">
            <a:off x="6714464" y="-1506709"/>
            <a:ext cx="3067702" cy="382857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 txBox="1"/>
          <p:nvPr>
            <p:ph type="title"/>
          </p:nvPr>
        </p:nvSpPr>
        <p:spPr>
          <a:xfrm>
            <a:off x="1024800" y="2470175"/>
            <a:ext cx="52809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1024800" y="1296575"/>
            <a:ext cx="15183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1024800" y="3776725"/>
            <a:ext cx="52809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21299" y="-766150"/>
            <a:ext cx="5618126" cy="5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0" y="-70325"/>
            <a:ext cx="2522525" cy="176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-3104758">
            <a:off x="3009904" y="3650759"/>
            <a:ext cx="3761896" cy="294449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>
            <p:ph type="title"/>
          </p:nvPr>
        </p:nvSpPr>
        <p:spPr>
          <a:xfrm>
            <a:off x="820750" y="1292550"/>
            <a:ext cx="4128900" cy="120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1" type="subTitle"/>
          </p:nvPr>
        </p:nvSpPr>
        <p:spPr>
          <a:xfrm>
            <a:off x="820750" y="2734400"/>
            <a:ext cx="41289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1"/>
          <p:cNvSpPr/>
          <p:nvPr>
            <p:ph idx="2" type="pic"/>
          </p:nvPr>
        </p:nvSpPr>
        <p:spPr>
          <a:xfrm>
            <a:off x="5311450" y="1176150"/>
            <a:ext cx="2665800" cy="2791200"/>
          </a:xfrm>
          <a:prstGeom prst="diamond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6776349">
            <a:off x="6450332" y="-1752034"/>
            <a:ext cx="3606804" cy="43916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76899" y="1497950"/>
            <a:ext cx="4320225" cy="4489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flipH="1">
            <a:off x="5916639" y="3233999"/>
            <a:ext cx="4770412" cy="2147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247469" y="-4404943"/>
            <a:ext cx="6609151" cy="68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>
            <p:ph type="title"/>
          </p:nvPr>
        </p:nvSpPr>
        <p:spPr>
          <a:xfrm>
            <a:off x="1037075" y="1738972"/>
            <a:ext cx="3405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5" name="Google Shape;155;p22"/>
          <p:cNvSpPr txBox="1"/>
          <p:nvPr>
            <p:ph idx="1" type="subTitle"/>
          </p:nvPr>
        </p:nvSpPr>
        <p:spPr>
          <a:xfrm>
            <a:off x="1037075" y="2571747"/>
            <a:ext cx="3405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93852" y="2085175"/>
            <a:ext cx="3010376" cy="366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941226" y="-806350"/>
            <a:ext cx="5513225" cy="57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9897808">
            <a:off x="5193850" y="3002750"/>
            <a:ext cx="4302901" cy="30120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 flipH="1" rot="1068686">
            <a:off x="4741253" y="-520653"/>
            <a:ext cx="3507094" cy="2120259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>
            <p:ph type="ctrTitle"/>
          </p:nvPr>
        </p:nvSpPr>
        <p:spPr>
          <a:xfrm>
            <a:off x="4352925" y="1584225"/>
            <a:ext cx="3775500" cy="6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2" name="Google Shape;162;p23"/>
          <p:cNvSpPr txBox="1"/>
          <p:nvPr>
            <p:ph idx="1" type="subTitle"/>
          </p:nvPr>
        </p:nvSpPr>
        <p:spPr>
          <a:xfrm>
            <a:off x="4352925" y="2357400"/>
            <a:ext cx="3775500" cy="12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4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6586551" y="3525698"/>
            <a:ext cx="4338627" cy="195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5400000">
            <a:off x="-2014937" y="-305952"/>
            <a:ext cx="4338627" cy="195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593884">
            <a:off x="469544" y="3526354"/>
            <a:ext cx="3617966" cy="37596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4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-303158">
            <a:off x="3552799" y="-1509963"/>
            <a:ext cx="4268800" cy="2988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>
            <p:ph idx="1" type="subTitle"/>
          </p:nvPr>
        </p:nvSpPr>
        <p:spPr>
          <a:xfrm>
            <a:off x="997638" y="2723817"/>
            <a:ext cx="30714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9" name="Google Shape;169;p24"/>
          <p:cNvSpPr txBox="1"/>
          <p:nvPr>
            <p:ph idx="2" type="subTitle"/>
          </p:nvPr>
        </p:nvSpPr>
        <p:spPr>
          <a:xfrm>
            <a:off x="5074963" y="2723817"/>
            <a:ext cx="30714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4"/>
          <p:cNvSpPr txBox="1"/>
          <p:nvPr>
            <p:ph type="title"/>
          </p:nvPr>
        </p:nvSpPr>
        <p:spPr>
          <a:xfrm>
            <a:off x="997638" y="1997642"/>
            <a:ext cx="3071400" cy="56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1" name="Google Shape;171;p24"/>
          <p:cNvSpPr txBox="1"/>
          <p:nvPr>
            <p:ph idx="3" type="title"/>
          </p:nvPr>
        </p:nvSpPr>
        <p:spPr>
          <a:xfrm>
            <a:off x="5074963" y="1997642"/>
            <a:ext cx="3071400" cy="56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5899072">
            <a:off x="4288018" y="3642199"/>
            <a:ext cx="2638731" cy="3212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-1446200" y="-21607"/>
            <a:ext cx="3084499" cy="186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7194338">
            <a:off x="6549828" y="-1603741"/>
            <a:ext cx="3761894" cy="2944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8542684">
            <a:off x="-3130591" y="2233243"/>
            <a:ext cx="3761946" cy="458048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5"/>
          <p:cNvSpPr txBox="1"/>
          <p:nvPr>
            <p:ph idx="1" type="subTitle"/>
          </p:nvPr>
        </p:nvSpPr>
        <p:spPr>
          <a:xfrm>
            <a:off x="1011925" y="2310723"/>
            <a:ext cx="3071400" cy="17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8" name="Google Shape;178;p25"/>
          <p:cNvSpPr txBox="1"/>
          <p:nvPr>
            <p:ph idx="2" type="subTitle"/>
          </p:nvPr>
        </p:nvSpPr>
        <p:spPr>
          <a:xfrm>
            <a:off x="5060675" y="2310723"/>
            <a:ext cx="3071400" cy="17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9" name="Google Shape;179;p25"/>
          <p:cNvSpPr txBox="1"/>
          <p:nvPr>
            <p:ph type="title"/>
          </p:nvPr>
        </p:nvSpPr>
        <p:spPr>
          <a:xfrm>
            <a:off x="1011925" y="1813148"/>
            <a:ext cx="3071400" cy="56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0" name="Google Shape;180;p25"/>
          <p:cNvSpPr txBox="1"/>
          <p:nvPr>
            <p:ph idx="3" type="title"/>
          </p:nvPr>
        </p:nvSpPr>
        <p:spPr>
          <a:xfrm>
            <a:off x="5060663" y="1813148"/>
            <a:ext cx="3071400" cy="56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6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3487617">
            <a:off x="2756212" y="3977910"/>
            <a:ext cx="2359331" cy="2944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525080">
            <a:off x="-2512850" y="-138900"/>
            <a:ext cx="5513225" cy="57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6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7821623" y="-71050"/>
            <a:ext cx="3010376" cy="366540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>
            <p:ph type="ctrTitle"/>
          </p:nvPr>
        </p:nvSpPr>
        <p:spPr>
          <a:xfrm>
            <a:off x="2725517" y="1481150"/>
            <a:ext cx="4540500" cy="408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6" name="Google Shape;186;p26"/>
          <p:cNvSpPr txBox="1"/>
          <p:nvPr>
            <p:ph idx="1" type="subTitle"/>
          </p:nvPr>
        </p:nvSpPr>
        <p:spPr>
          <a:xfrm>
            <a:off x="2725492" y="1768920"/>
            <a:ext cx="4540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7" name="Google Shape;187;p26"/>
          <p:cNvSpPr txBox="1"/>
          <p:nvPr>
            <p:ph idx="2" type="ctrTitle"/>
          </p:nvPr>
        </p:nvSpPr>
        <p:spPr>
          <a:xfrm>
            <a:off x="2725517" y="2445190"/>
            <a:ext cx="4540500" cy="408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8" name="Google Shape;188;p26"/>
          <p:cNvSpPr txBox="1"/>
          <p:nvPr>
            <p:ph idx="3" type="subTitle"/>
          </p:nvPr>
        </p:nvSpPr>
        <p:spPr>
          <a:xfrm>
            <a:off x="2725517" y="2732960"/>
            <a:ext cx="4540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9" name="Google Shape;189;p26"/>
          <p:cNvSpPr txBox="1"/>
          <p:nvPr>
            <p:ph idx="4" type="ctrTitle"/>
          </p:nvPr>
        </p:nvSpPr>
        <p:spPr>
          <a:xfrm>
            <a:off x="2725517" y="3409230"/>
            <a:ext cx="4540500" cy="408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0" name="Google Shape;190;p26"/>
          <p:cNvSpPr txBox="1"/>
          <p:nvPr>
            <p:ph idx="5" type="subTitle"/>
          </p:nvPr>
        </p:nvSpPr>
        <p:spPr>
          <a:xfrm>
            <a:off x="2725492" y="3697000"/>
            <a:ext cx="4540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1" name="Google Shape;191;p26"/>
          <p:cNvSpPr txBox="1"/>
          <p:nvPr>
            <p:ph idx="6"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7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2700000">
            <a:off x="-1056356" y="1909280"/>
            <a:ext cx="2383311" cy="2901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7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9930118">
            <a:off x="4569579" y="4286362"/>
            <a:ext cx="3761895" cy="2944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7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flipH="1" rot="-1224340">
            <a:off x="5204602" y="-590159"/>
            <a:ext cx="3502400" cy="2451696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 txBox="1"/>
          <p:nvPr>
            <p:ph idx="1" type="subTitle"/>
          </p:nvPr>
        </p:nvSpPr>
        <p:spPr>
          <a:xfrm>
            <a:off x="1568400" y="2066575"/>
            <a:ext cx="29292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7"/>
          <p:cNvSpPr txBox="1"/>
          <p:nvPr>
            <p:ph idx="2" type="subTitle"/>
          </p:nvPr>
        </p:nvSpPr>
        <p:spPr>
          <a:xfrm>
            <a:off x="1568400" y="1725875"/>
            <a:ext cx="29292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27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99" name="Google Shape;199;p27"/>
          <p:cNvSpPr txBox="1"/>
          <p:nvPr>
            <p:ph idx="3" type="subTitle"/>
          </p:nvPr>
        </p:nvSpPr>
        <p:spPr>
          <a:xfrm>
            <a:off x="5491200" y="2066575"/>
            <a:ext cx="29292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4" type="subTitle"/>
          </p:nvPr>
        </p:nvSpPr>
        <p:spPr>
          <a:xfrm>
            <a:off x="5491200" y="1725875"/>
            <a:ext cx="29292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" name="Google Shape;201;p27"/>
          <p:cNvSpPr txBox="1"/>
          <p:nvPr>
            <p:ph idx="5" type="subTitle"/>
          </p:nvPr>
        </p:nvSpPr>
        <p:spPr>
          <a:xfrm>
            <a:off x="1568400" y="3694100"/>
            <a:ext cx="29292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6" type="subTitle"/>
          </p:nvPr>
        </p:nvSpPr>
        <p:spPr>
          <a:xfrm>
            <a:off x="1568400" y="3353400"/>
            <a:ext cx="29292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3" name="Google Shape;203;p27"/>
          <p:cNvSpPr txBox="1"/>
          <p:nvPr>
            <p:ph idx="7" type="subTitle"/>
          </p:nvPr>
        </p:nvSpPr>
        <p:spPr>
          <a:xfrm>
            <a:off x="5491200" y="3694100"/>
            <a:ext cx="2929200" cy="6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7"/>
          <p:cNvSpPr txBox="1"/>
          <p:nvPr>
            <p:ph idx="8" type="subTitle"/>
          </p:nvPr>
        </p:nvSpPr>
        <p:spPr>
          <a:xfrm>
            <a:off x="5491200" y="3353400"/>
            <a:ext cx="29292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8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5539607">
            <a:off x="6541936" y="2768524"/>
            <a:ext cx="2897368" cy="246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-2430049">
            <a:off x="-1710646" y="-389515"/>
            <a:ext cx="3761897" cy="2944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8"/>
          <p:cNvSpPr txBox="1"/>
          <p:nvPr>
            <p:ph idx="1" type="subTitle"/>
          </p:nvPr>
        </p:nvSpPr>
        <p:spPr>
          <a:xfrm>
            <a:off x="1261552" y="2193175"/>
            <a:ext cx="19860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8"/>
          <p:cNvSpPr txBox="1"/>
          <p:nvPr>
            <p:ph idx="2" type="subTitle"/>
          </p:nvPr>
        </p:nvSpPr>
        <p:spPr>
          <a:xfrm>
            <a:off x="3579000" y="2193175"/>
            <a:ext cx="19860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8"/>
          <p:cNvSpPr txBox="1"/>
          <p:nvPr>
            <p:ph idx="3" type="subTitle"/>
          </p:nvPr>
        </p:nvSpPr>
        <p:spPr>
          <a:xfrm>
            <a:off x="1261552" y="3778975"/>
            <a:ext cx="19860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8"/>
          <p:cNvSpPr txBox="1"/>
          <p:nvPr>
            <p:ph idx="4" type="subTitle"/>
          </p:nvPr>
        </p:nvSpPr>
        <p:spPr>
          <a:xfrm>
            <a:off x="3579000" y="3778975"/>
            <a:ext cx="19860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8"/>
          <p:cNvSpPr txBox="1"/>
          <p:nvPr>
            <p:ph idx="5" type="subTitle"/>
          </p:nvPr>
        </p:nvSpPr>
        <p:spPr>
          <a:xfrm>
            <a:off x="5896448" y="2193175"/>
            <a:ext cx="19860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8"/>
          <p:cNvSpPr txBox="1"/>
          <p:nvPr>
            <p:ph idx="6" type="subTitle"/>
          </p:nvPr>
        </p:nvSpPr>
        <p:spPr>
          <a:xfrm>
            <a:off x="5896448" y="3778975"/>
            <a:ext cx="19860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8"/>
          <p:cNvSpPr txBox="1"/>
          <p:nvPr>
            <p:ph idx="7" type="subTitle"/>
          </p:nvPr>
        </p:nvSpPr>
        <p:spPr>
          <a:xfrm>
            <a:off x="1265452" y="19857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5" name="Google Shape;215;p28"/>
          <p:cNvSpPr txBox="1"/>
          <p:nvPr>
            <p:ph idx="8" type="subTitle"/>
          </p:nvPr>
        </p:nvSpPr>
        <p:spPr>
          <a:xfrm>
            <a:off x="3582900" y="19857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" name="Google Shape;216;p28"/>
          <p:cNvSpPr txBox="1"/>
          <p:nvPr>
            <p:ph idx="9" type="subTitle"/>
          </p:nvPr>
        </p:nvSpPr>
        <p:spPr>
          <a:xfrm>
            <a:off x="5900348" y="1985788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7" name="Google Shape;217;p28"/>
          <p:cNvSpPr txBox="1"/>
          <p:nvPr>
            <p:ph idx="13" type="subTitle"/>
          </p:nvPr>
        </p:nvSpPr>
        <p:spPr>
          <a:xfrm>
            <a:off x="1265452" y="35704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8" name="Google Shape;218;p28"/>
          <p:cNvSpPr txBox="1"/>
          <p:nvPr>
            <p:ph idx="14" type="subTitle"/>
          </p:nvPr>
        </p:nvSpPr>
        <p:spPr>
          <a:xfrm>
            <a:off x="3582900" y="35704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9" name="Google Shape;219;p28"/>
          <p:cNvSpPr txBox="1"/>
          <p:nvPr>
            <p:ph idx="15" type="subTitle"/>
          </p:nvPr>
        </p:nvSpPr>
        <p:spPr>
          <a:xfrm>
            <a:off x="5900348" y="357045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0" name="Google Shape;220;p28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2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-70325"/>
            <a:ext cx="2522525" cy="176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9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-1286821" y="3736810"/>
            <a:ext cx="3761894" cy="2944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9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5035810">
            <a:off x="7186621" y="3514234"/>
            <a:ext cx="2359332" cy="2944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4476" y="-2762525"/>
            <a:ext cx="3970751" cy="4126276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9"/>
          <p:cNvSpPr txBox="1"/>
          <p:nvPr>
            <p:ph hasCustomPrompt="1" type="title"/>
          </p:nvPr>
        </p:nvSpPr>
        <p:spPr>
          <a:xfrm>
            <a:off x="1501800" y="1860650"/>
            <a:ext cx="1559400" cy="52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7" name="Google Shape;227;p29"/>
          <p:cNvSpPr txBox="1"/>
          <p:nvPr>
            <p:ph idx="1" type="subTitle"/>
          </p:nvPr>
        </p:nvSpPr>
        <p:spPr>
          <a:xfrm>
            <a:off x="1501800" y="3128550"/>
            <a:ext cx="15594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28" name="Google Shape;228;p29"/>
          <p:cNvSpPr txBox="1"/>
          <p:nvPr>
            <p:ph hasCustomPrompt="1" idx="2" type="title"/>
          </p:nvPr>
        </p:nvSpPr>
        <p:spPr>
          <a:xfrm>
            <a:off x="3792300" y="1860650"/>
            <a:ext cx="1559400" cy="52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29"/>
          <p:cNvSpPr txBox="1"/>
          <p:nvPr>
            <p:ph idx="3" type="subTitle"/>
          </p:nvPr>
        </p:nvSpPr>
        <p:spPr>
          <a:xfrm>
            <a:off x="3792300" y="3128550"/>
            <a:ext cx="15594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0" name="Google Shape;230;p29"/>
          <p:cNvSpPr txBox="1"/>
          <p:nvPr>
            <p:ph hasCustomPrompt="1" idx="4" type="title"/>
          </p:nvPr>
        </p:nvSpPr>
        <p:spPr>
          <a:xfrm>
            <a:off x="6082800" y="1860650"/>
            <a:ext cx="1559400" cy="52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1" name="Google Shape;231;p29"/>
          <p:cNvSpPr txBox="1"/>
          <p:nvPr>
            <p:ph idx="5" type="subTitle"/>
          </p:nvPr>
        </p:nvSpPr>
        <p:spPr>
          <a:xfrm>
            <a:off x="6082800" y="3128550"/>
            <a:ext cx="1559400" cy="5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32" name="Google Shape;232;p29"/>
          <p:cNvSpPr txBox="1"/>
          <p:nvPr>
            <p:ph idx="6"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33" name="Google Shape;233;p29"/>
          <p:cNvSpPr txBox="1"/>
          <p:nvPr>
            <p:ph idx="7" type="subTitle"/>
          </p:nvPr>
        </p:nvSpPr>
        <p:spPr>
          <a:xfrm>
            <a:off x="1501800" y="2769000"/>
            <a:ext cx="1559400" cy="4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9"/>
          <p:cNvSpPr txBox="1"/>
          <p:nvPr>
            <p:ph idx="8" type="subTitle"/>
          </p:nvPr>
        </p:nvSpPr>
        <p:spPr>
          <a:xfrm>
            <a:off x="6082800" y="2769000"/>
            <a:ext cx="1559400" cy="4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29"/>
          <p:cNvSpPr txBox="1"/>
          <p:nvPr>
            <p:ph idx="9" type="subTitle"/>
          </p:nvPr>
        </p:nvSpPr>
        <p:spPr>
          <a:xfrm>
            <a:off x="3792300" y="2769000"/>
            <a:ext cx="1559400" cy="4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_2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0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-125775" y="-513749"/>
            <a:ext cx="3695313" cy="223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0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-6018219">
            <a:off x="7927854" y="2560236"/>
            <a:ext cx="3761893" cy="2944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0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8545254">
            <a:off x="-3651432" y="2544412"/>
            <a:ext cx="5128495" cy="3966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0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 rot="-8100000">
            <a:off x="5454449" y="-2566976"/>
            <a:ext cx="3106869" cy="3782877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0"/>
          <p:cNvSpPr txBox="1"/>
          <p:nvPr>
            <p:ph idx="1" type="subTitle"/>
          </p:nvPr>
        </p:nvSpPr>
        <p:spPr>
          <a:xfrm>
            <a:off x="3484350" y="1571100"/>
            <a:ext cx="2175300" cy="7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0"/>
          <p:cNvSpPr txBox="1"/>
          <p:nvPr>
            <p:ph idx="2" type="subTitle"/>
          </p:nvPr>
        </p:nvSpPr>
        <p:spPr>
          <a:xfrm>
            <a:off x="3484350" y="2706100"/>
            <a:ext cx="2175300" cy="7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30"/>
          <p:cNvSpPr txBox="1"/>
          <p:nvPr>
            <p:ph idx="3" type="subTitle"/>
          </p:nvPr>
        </p:nvSpPr>
        <p:spPr>
          <a:xfrm>
            <a:off x="3484350" y="3841100"/>
            <a:ext cx="2175300" cy="7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30"/>
          <p:cNvSpPr txBox="1"/>
          <p:nvPr>
            <p:ph idx="4" type="subTitle"/>
          </p:nvPr>
        </p:nvSpPr>
        <p:spPr>
          <a:xfrm>
            <a:off x="3484350" y="1306600"/>
            <a:ext cx="21753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5" name="Google Shape;245;p30"/>
          <p:cNvSpPr txBox="1"/>
          <p:nvPr>
            <p:ph idx="5" type="subTitle"/>
          </p:nvPr>
        </p:nvSpPr>
        <p:spPr>
          <a:xfrm>
            <a:off x="3484350" y="2441600"/>
            <a:ext cx="21753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6" name="Google Shape;246;p30"/>
          <p:cNvSpPr txBox="1"/>
          <p:nvPr>
            <p:ph idx="6" type="subTitle"/>
          </p:nvPr>
        </p:nvSpPr>
        <p:spPr>
          <a:xfrm>
            <a:off x="3484350" y="3576600"/>
            <a:ext cx="2175300" cy="41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7" name="Google Shape;247;p30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48" name="Google Shape;248;p30"/>
          <p:cNvSpPr txBox="1"/>
          <p:nvPr>
            <p:ph hasCustomPrompt="1" idx="7" type="title"/>
          </p:nvPr>
        </p:nvSpPr>
        <p:spPr>
          <a:xfrm>
            <a:off x="6227020" y="2462585"/>
            <a:ext cx="1185900" cy="762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9" name="Google Shape;249;p30"/>
          <p:cNvSpPr txBox="1"/>
          <p:nvPr>
            <p:ph hasCustomPrompt="1" idx="8" type="title"/>
          </p:nvPr>
        </p:nvSpPr>
        <p:spPr>
          <a:xfrm>
            <a:off x="6236275" y="1322025"/>
            <a:ext cx="1185900" cy="762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0" name="Google Shape;250;p30"/>
          <p:cNvSpPr txBox="1"/>
          <p:nvPr>
            <p:ph hasCustomPrompt="1" idx="9" type="title"/>
          </p:nvPr>
        </p:nvSpPr>
        <p:spPr>
          <a:xfrm>
            <a:off x="6236265" y="3603115"/>
            <a:ext cx="1185900" cy="762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4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2700000">
            <a:off x="-848604" y="-1048748"/>
            <a:ext cx="3016241" cy="3672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4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10800000">
            <a:off x="5915029" y="2799335"/>
            <a:ext cx="3761894" cy="2944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-5400000">
            <a:off x="5095143" y="-3941558"/>
            <a:ext cx="7602048" cy="587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4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-2302802">
            <a:off x="-2496713" y="3074562"/>
            <a:ext cx="5307576" cy="4105098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0000" y="1215750"/>
            <a:ext cx="7704000" cy="32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1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5746350" y="8"/>
            <a:ext cx="4750200" cy="2871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1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4790651" y="3713298"/>
            <a:ext cx="5234652" cy="23566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1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5400000">
            <a:off x="-2554231" y="-1107450"/>
            <a:ext cx="6340250" cy="4903799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1"/>
          <p:cNvSpPr txBox="1"/>
          <p:nvPr>
            <p:ph type="title"/>
          </p:nvPr>
        </p:nvSpPr>
        <p:spPr>
          <a:xfrm>
            <a:off x="2099088" y="540000"/>
            <a:ext cx="49458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56" name="Google Shape;256;p31"/>
          <p:cNvSpPr txBox="1"/>
          <p:nvPr>
            <p:ph idx="1" type="subTitle"/>
          </p:nvPr>
        </p:nvSpPr>
        <p:spPr>
          <a:xfrm>
            <a:off x="2099050" y="1841450"/>
            <a:ext cx="49458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31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 This presentation template was created by </a:t>
            </a:r>
            <a:r>
              <a:rPr b="1" lang="en" sz="1200">
                <a:solidFill>
                  <a:schemeClr val="accent5"/>
                </a:solidFill>
                <a:uFill>
                  <a:noFill/>
                </a:uFill>
                <a:latin typeface="Bellota Text"/>
                <a:ea typeface="Bellota Text"/>
                <a:cs typeface="Bellota Text"/>
                <a:sym typeface="Bellota Tex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, and includes icons by </a:t>
            </a:r>
            <a:r>
              <a:rPr b="1" lang="en" sz="1200">
                <a:solidFill>
                  <a:schemeClr val="accent5"/>
                </a:solidFill>
                <a:uFill>
                  <a:noFill/>
                </a:uFill>
                <a:latin typeface="Bellota Text"/>
                <a:ea typeface="Bellota Text"/>
                <a:cs typeface="Bellota Text"/>
                <a:sym typeface="Bellota Tex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, and infographics &amp; images by </a:t>
            </a:r>
            <a:r>
              <a:rPr b="1" lang="en" sz="1200">
                <a:solidFill>
                  <a:schemeClr val="accent5"/>
                </a:solidFill>
                <a:uFill>
                  <a:noFill/>
                </a:uFill>
                <a:latin typeface="Bellota Text"/>
                <a:ea typeface="Bellota Text"/>
                <a:cs typeface="Bellota Text"/>
                <a:sym typeface="Bellota Tex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rPr>
              <a:t> </a:t>
            </a:r>
            <a:endParaRPr b="1" sz="1200">
              <a:solidFill>
                <a:schemeClr val="dk1"/>
              </a:solidFill>
              <a:latin typeface="Bellota Text"/>
              <a:ea typeface="Bellota Text"/>
              <a:cs typeface="Bellota Text"/>
              <a:sym typeface="Bellota Text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2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2842790">
            <a:off x="6738696" y="-91699"/>
            <a:ext cx="3632133" cy="2542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2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>
            <a:off x="-783184" y="-1210940"/>
            <a:ext cx="3761894" cy="2944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2"/>
          <p:cNvPicPr preferRelativeResize="0"/>
          <p:nvPr/>
        </p:nvPicPr>
        <p:blipFill>
          <a:blip r:embed="rId4">
            <a:alphaModFix amt="44000"/>
          </a:blip>
          <a:stretch>
            <a:fillRect/>
          </a:stretch>
        </p:blipFill>
        <p:spPr>
          <a:xfrm rot="3874538">
            <a:off x="-585950" y="3041878"/>
            <a:ext cx="3089905" cy="3856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2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6688514" y="2868273"/>
            <a:ext cx="5234652" cy="2356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193268">
            <a:off x="5630947" y="-2815926"/>
            <a:ext cx="5016274" cy="5212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33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10664571">
            <a:off x="6184875" y="2654284"/>
            <a:ext cx="4241550" cy="2564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3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flipH="1" rot="-5400000">
            <a:off x="-215764" y="2896725"/>
            <a:ext cx="2897368" cy="246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3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 rot="6440511">
            <a:off x="-468955" y="-2223769"/>
            <a:ext cx="4897089" cy="37875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7380050" y="-96600"/>
            <a:ext cx="4256751" cy="518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5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-5222292">
            <a:off x="-1056953" y="71400"/>
            <a:ext cx="4971663" cy="3005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34;p5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5620585">
            <a:off x="3938749" y="-3163650"/>
            <a:ext cx="4256752" cy="518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5"/>
          <p:cNvPicPr preferRelativeResize="0"/>
          <p:nvPr/>
        </p:nvPicPr>
        <p:blipFill>
          <a:blip r:embed="rId4">
            <a:alphaModFix amt="38000"/>
          </a:blip>
          <a:stretch>
            <a:fillRect/>
          </a:stretch>
        </p:blipFill>
        <p:spPr>
          <a:xfrm rot="1608523">
            <a:off x="2750060" y="4230960"/>
            <a:ext cx="2359331" cy="2944491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5055190" y="38373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" name="Google Shape;37;p5"/>
          <p:cNvSpPr txBox="1"/>
          <p:nvPr>
            <p:ph idx="2" type="subTitle"/>
          </p:nvPr>
        </p:nvSpPr>
        <p:spPr>
          <a:xfrm>
            <a:off x="1583210" y="38373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5055190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1583210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1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044100">
            <a:off x="6225704" y="-1910815"/>
            <a:ext cx="4251412" cy="4417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flipH="1" rot="6813934">
            <a:off x="-2824898" y="1164846"/>
            <a:ext cx="5234654" cy="23566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6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4925725">
            <a:off x="1459391" y="4443734"/>
            <a:ext cx="3807017" cy="294449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6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826043">
            <a:off x="-896721" y="-1010551"/>
            <a:ext cx="4551644" cy="4729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7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7376497">
            <a:off x="6744310" y="3225050"/>
            <a:ext cx="2897368" cy="246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7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-4941867">
            <a:off x="7560923" y="-1125475"/>
            <a:ext cx="3368391" cy="4203817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7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3600"/>
              <a:buNone/>
              <a:defRPr b="1" sz="36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723600" y="1222325"/>
            <a:ext cx="7696800" cy="11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Bellota Text Light"/>
              <a:buChar char="●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Font typeface="Bellota Text Light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SzPts val="1500"/>
              <a:buFont typeface="Bellota Text Light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SzPts val="1500"/>
              <a:buFont typeface="Bellota Text Light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Bellota Text Light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Bellota Text Light"/>
              <a:buChar char="■"/>
              <a:defRPr/>
            </a:lvl6pPr>
            <a:lvl7pPr indent="-311150" lvl="6" marL="3200400">
              <a:spcBef>
                <a:spcPts val="0"/>
              </a:spcBef>
              <a:spcAft>
                <a:spcPts val="0"/>
              </a:spcAft>
              <a:buSzPts val="1300"/>
              <a:buFont typeface="Bellota Text Light"/>
              <a:buChar char="●"/>
              <a:defRPr/>
            </a:lvl7pPr>
            <a:lvl8pPr indent="-311150" lvl="7" marL="3657600">
              <a:spcBef>
                <a:spcPts val="0"/>
              </a:spcBef>
              <a:spcAft>
                <a:spcPts val="0"/>
              </a:spcAft>
              <a:buSzPts val="1300"/>
              <a:buFont typeface="Bellota Text Light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Bellota Text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07474" y="2147900"/>
            <a:ext cx="3822200" cy="397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3">
            <a:alphaModFix amt="60000"/>
          </a:blip>
          <a:stretch>
            <a:fillRect/>
          </a:stretch>
        </p:blipFill>
        <p:spPr>
          <a:xfrm rot="10800000">
            <a:off x="5271226" y="2679704"/>
            <a:ext cx="4406174" cy="2663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8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 rot="-4394529">
            <a:off x="7251110" y="-1049842"/>
            <a:ext cx="2359332" cy="2944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8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 rot="-5271962">
            <a:off x="-270139" y="-693425"/>
            <a:ext cx="2897369" cy="246585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8"/>
          <p:cNvSpPr txBox="1"/>
          <p:nvPr>
            <p:ph type="title"/>
          </p:nvPr>
        </p:nvSpPr>
        <p:spPr>
          <a:xfrm>
            <a:off x="1933575" y="1307100"/>
            <a:ext cx="52770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9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9437354">
            <a:off x="-691576" y="-2228827"/>
            <a:ext cx="3785177" cy="4608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9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flipH="1" rot="8668128">
            <a:off x="-541262" y="3886668"/>
            <a:ext cx="3084499" cy="186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9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5897846" y="1092246"/>
            <a:ext cx="3246148" cy="4051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 rot="-6829958">
            <a:off x="4996693" y="-1949418"/>
            <a:ext cx="3728515" cy="4539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9"/>
          <p:cNvPicPr preferRelativeResize="0"/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 rot="-9616682">
            <a:off x="1104338" y="3919885"/>
            <a:ext cx="2714074" cy="212433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type="title"/>
          </p:nvPr>
        </p:nvSpPr>
        <p:spPr>
          <a:xfrm>
            <a:off x="1028850" y="1466850"/>
            <a:ext cx="3068400" cy="127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b="1" sz="3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" type="subTitle"/>
          </p:nvPr>
        </p:nvSpPr>
        <p:spPr>
          <a:xfrm flipH="1">
            <a:off x="1028850" y="2897250"/>
            <a:ext cx="3068400" cy="7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1020775" y="3927500"/>
            <a:ext cx="7102500" cy="6765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Cormorant Garamond"/>
              <a:buNone/>
              <a:defRPr b="1" sz="35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Cormorant Garamond"/>
              <a:buNone/>
              <a:defRPr b="1" sz="35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Cormorant Garamond"/>
              <a:buNone/>
              <a:defRPr b="1" sz="35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Cormorant Garamond"/>
              <a:buNone/>
              <a:defRPr b="1" sz="35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Cormorant Garamond"/>
              <a:buNone/>
              <a:defRPr b="1" sz="35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Cormorant Garamond"/>
              <a:buNone/>
              <a:defRPr b="1" sz="35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Cormorant Garamond"/>
              <a:buNone/>
              <a:defRPr b="1" sz="35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Cormorant Garamond"/>
              <a:buNone/>
              <a:defRPr b="1" sz="35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Cormorant Garamond"/>
              <a:buNone/>
              <a:defRPr b="1" sz="3500">
                <a:solidFill>
                  <a:schemeClr val="accent5"/>
                </a:solidFill>
                <a:latin typeface="Cormorant Garamond"/>
                <a:ea typeface="Cormorant Garamond"/>
                <a:cs typeface="Cormorant Garamond"/>
                <a:sym typeface="Cormorant Garamon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●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○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ellota Text"/>
              <a:buChar char="■"/>
              <a:defRPr>
                <a:solidFill>
                  <a:schemeClr val="dk1"/>
                </a:solidFill>
                <a:latin typeface="Bellota Text"/>
                <a:ea typeface="Bellota Text"/>
                <a:cs typeface="Bellota Text"/>
                <a:sym typeface="Bellota Tex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4"/>
          <p:cNvSpPr txBox="1"/>
          <p:nvPr>
            <p:ph type="ctrTitle"/>
          </p:nvPr>
        </p:nvSpPr>
        <p:spPr>
          <a:xfrm>
            <a:off x="1023633" y="1391928"/>
            <a:ext cx="6342300" cy="194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Spanzuratoare</a:t>
            </a:r>
            <a:endParaRPr/>
          </a:p>
        </p:txBody>
      </p:sp>
      <p:sp>
        <p:nvSpPr>
          <p:cNvPr id="273" name="Google Shape;273;p34"/>
          <p:cNvSpPr txBox="1"/>
          <p:nvPr>
            <p:ph idx="1" type="subTitle"/>
          </p:nvPr>
        </p:nvSpPr>
        <p:spPr>
          <a:xfrm>
            <a:off x="1023633" y="3817872"/>
            <a:ext cx="6342300" cy="4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Realizat de Moga Mihaela Paula</a:t>
            </a:r>
            <a:endParaRPr/>
          </a:p>
        </p:txBody>
      </p:sp>
      <p:cxnSp>
        <p:nvCxnSpPr>
          <p:cNvPr id="274" name="Google Shape;274;p34"/>
          <p:cNvCxnSpPr/>
          <p:nvPr/>
        </p:nvCxnSpPr>
        <p:spPr>
          <a:xfrm>
            <a:off x="1134364" y="3553800"/>
            <a:ext cx="41001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lg" w="lg" type="none"/>
            <a:tailEnd len="lg" w="lg" type="diamon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5"/>
          <p:cNvSpPr txBox="1"/>
          <p:nvPr>
            <p:ph idx="1" type="body"/>
          </p:nvPr>
        </p:nvSpPr>
        <p:spPr>
          <a:xfrm>
            <a:off x="720000" y="1215750"/>
            <a:ext cx="7704000" cy="32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Programul simulează un joc automat de ghicire a cuvintelor: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Folosește un dicționar de cuvinte românești (fișier .txt)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Încarcă o listă de cuvinte de test dintr-un fișier CSV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Ghidează procesul de completare automată a cuvintelor după un model (ex: A**A)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●"/>
            </a:pPr>
            <a:r>
              <a:rPr lang="en" sz="2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Salvează rezultatele într-un fișier CSV de ieșire</a:t>
            </a:r>
            <a:endParaRPr sz="2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80" name="Google Shape;280;p35"/>
          <p:cNvSpPr txBox="1"/>
          <p:nvPr>
            <p:ph type="ctrTitle"/>
          </p:nvPr>
        </p:nvSpPr>
        <p:spPr>
          <a:xfrm>
            <a:off x="723600" y="533250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Scopul Programului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6"/>
          <p:cNvSpPr txBox="1"/>
          <p:nvPr>
            <p:ph idx="1" type="body"/>
          </p:nvPr>
        </p:nvSpPr>
        <p:spPr>
          <a:xfrm>
            <a:off x="720000" y="1215750"/>
            <a:ext cx="7704000" cy="32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loc-dif-flexiuni-5.0-6.0.txt → dicționarul de cuvinte românești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cuvinte_de_verificat.csv → lista cu modele și cuvintele corecte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rezultate_test.csv → fișierul rezultat cu analiza automată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6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Fișiere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7"/>
          <p:cNvSpPr txBox="1"/>
          <p:nvPr>
            <p:ph idx="1" type="body"/>
          </p:nvPr>
        </p:nvSpPr>
        <p:spPr>
          <a:xfrm>
            <a:off x="720000" y="1215750"/>
            <a:ext cx="7704000" cy="32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Se selectează un cuvânt cu litere ascunse (ex: *A**E)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Se caută în dicționar toate cuvintele care respectă modelul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Se calculează frecvența literelor și se alege cea mai probabilă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Literele corecte sunt completate, iar procesul se repetă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●"/>
            </a:pPr>
            <a:r>
              <a:rPr lang="en" sz="2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Rezultatul final este verificat cu cuvântul corect</a:t>
            </a:r>
            <a:endParaRPr sz="2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92" name="Google Shape;292;p37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Logica programului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8"/>
          <p:cNvSpPr txBox="1"/>
          <p:nvPr>
            <p:ph idx="1" type="body"/>
          </p:nvPr>
        </p:nvSpPr>
        <p:spPr>
          <a:xfrm>
            <a:off x="720000" y="1215750"/>
            <a:ext cx="7704000" cy="32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Transformă modelul în majuscule.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Pentru fiecare cuvânt din dicționar: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Dacă lungimea diferă de model → se ignoră.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○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Verifică fiecare literă: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Dacă în model litera este </a:t>
            </a:r>
            <a:r>
              <a:rPr lang="en" sz="1800">
                <a:solidFill>
                  <a:srgbClr val="188038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se acceptă orice caracter.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■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Dacă nu este </a:t>
            </a:r>
            <a:r>
              <a:rPr lang="en" sz="1800">
                <a:solidFill>
                  <a:srgbClr val="188038"/>
                </a:solidFill>
                <a:latin typeface="Arial"/>
                <a:ea typeface="Arial"/>
                <a:cs typeface="Arial"/>
                <a:sym typeface="Arial"/>
              </a:rPr>
              <a:t>*</a:t>
            </a: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trebuie să se potrivească exact.</a:t>
            </a:r>
            <a:b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Cuvintele care respectă toate pozițiile sunt adăugate în lista de potriviri.</a:t>
            </a:r>
            <a:b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38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Filtrarea cuvintelor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9"/>
          <p:cNvSpPr txBox="1"/>
          <p:nvPr>
            <p:ph idx="1" type="body"/>
          </p:nvPr>
        </p:nvSpPr>
        <p:spPr>
          <a:xfrm>
            <a:off x="720000" y="1215750"/>
            <a:ext cx="7704000" cy="32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Modelul este convertit într-o listă de caractere (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stare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inițializează lista literelor încercate și numărul de încercări.</a:t>
            </a:r>
            <a:b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Atât timp cât există caractere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*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necompletate:</a:t>
            </a:r>
            <a:b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apelează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filtreaza_cuvinte()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pentru a găsi toate potrivirile din dicționar.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calculează 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frecvența fiecărei litere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care nu a fost deja încercată.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alege litera cea mai frecventă (cea mai „probabilă”).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actualizează starea dacă litera face parte din cuvântul corect.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oprește dacă:</a:t>
            </a:r>
            <a:b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Nu mai există potriviri posibile.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Toate literele au fost completate corect.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9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Jocul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0"/>
          <p:cNvSpPr txBox="1"/>
          <p:nvPr>
            <p:ph idx="1" type="body"/>
          </p:nvPr>
        </p:nvSpPr>
        <p:spPr>
          <a:xfrm>
            <a:off x="720000" y="1215750"/>
            <a:ext cx="7704000" cy="32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 creează un dicționar gol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frecvente = {}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care va ține numărul de apariții al fiecărei litere.</a:t>
            </a:r>
            <a:b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Pentru fiecare cuvânt din lista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candidați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programul ia fiecare literă:</a:t>
            </a:r>
            <a:b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Dacă litera 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nu a mai fost încercată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o numără.</a:t>
            </a:r>
            <a:b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Dacă litera există deja în dicționarul </a:t>
            </a:r>
            <a:r>
              <a:rPr lang="en" sz="16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frecvente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valoarea ei se </a:t>
            </a: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incrementează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cu 1.</a:t>
            </a:r>
            <a:b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Dacă e prima dată când apare, se setează la 1.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40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Calcularea frecventei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1"/>
          <p:cNvSpPr txBox="1"/>
          <p:nvPr>
            <p:ph idx="1" type="body"/>
          </p:nvPr>
        </p:nvSpPr>
        <p:spPr>
          <a:xfrm>
            <a:off x="720000" y="1215750"/>
            <a:ext cx="7704000" cy="32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Limitări</a:t>
            </a:r>
            <a:r>
              <a:rPr lang="en" sz="2100"/>
              <a:t>:</a:t>
            </a:r>
            <a:endParaRPr sz="21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Programul alege litere doar pe baza frecvenței lor, fără strategie mai complexă.</a:t>
            </a:r>
            <a:endParaRPr sz="21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Nu ține cont de sens sau context; doar verifică potrivirea literelor cu modelul.</a:t>
            </a:r>
            <a:endParaRPr sz="21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Nu tine cont de literele deja in cuvântul model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Îmbunătățiri: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	Sa tina cont de literele ce apar deja in cuvânt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	Sa fie in mai multe limbi, nu doar romana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	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41"/>
          <p:cNvSpPr txBox="1"/>
          <p:nvPr>
            <p:ph type="ctrTitle"/>
          </p:nvPr>
        </p:nvSpPr>
        <p:spPr>
          <a:xfrm>
            <a:off x="723600" y="539475"/>
            <a:ext cx="7696800" cy="68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Limitări</a:t>
            </a:r>
            <a:r>
              <a:rPr lang="en"/>
              <a:t> si </a:t>
            </a:r>
            <a:r>
              <a:rPr lang="en"/>
              <a:t>îmbunătățiri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andcrafted Jewelry Business Plan by Slidesgo">
  <a:themeElements>
    <a:clrScheme name="Simple Light">
      <a:dk1>
        <a:srgbClr val="171817"/>
      </a:dk1>
      <a:lt1>
        <a:srgbClr val="FFFEF3"/>
      </a:lt1>
      <a:dk2>
        <a:srgbClr val="FFFCE2"/>
      </a:dk2>
      <a:lt2>
        <a:srgbClr val="F5F0BB"/>
      </a:lt2>
      <a:accent1>
        <a:srgbClr val="C4DFAA"/>
      </a:accent1>
      <a:accent2>
        <a:srgbClr val="AAD6AF"/>
      </a:accent2>
      <a:accent3>
        <a:srgbClr val="90C8AC"/>
      </a:accent3>
      <a:accent4>
        <a:srgbClr val="73A9AD"/>
      </a:accent4>
      <a:accent5>
        <a:srgbClr val="3A6D66"/>
      </a:accent5>
      <a:accent6>
        <a:srgbClr val="78909C"/>
      </a:accent6>
      <a:hlink>
        <a:srgbClr val="1718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